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</p14:sldIdLst>
        </p14:section>
        <p14:section name="Phần 3" id="{F37F1F57-98FD-48B3-A08A-C206774465E3}">
          <p14:sldIdLst>
            <p14:sldId id="273"/>
            <p14:sldId id="274"/>
            <p14:sldId id="275"/>
          </p14:sldIdLst>
        </p14:section>
        <p14:section name="Phần 4" id="{F664678F-C9D8-4D56-BCFE-505F91C7BFD9}">
          <p14:sldIdLst>
            <p14:sldId id="276"/>
          </p14:sldIdLst>
        </p14:section>
        <p14:section name="Phần 5" id="{4FBEA97B-0044-440B-8B4B-A772DC59A451}">
          <p14:sldIdLst>
            <p14:sldId id="277"/>
          </p14:sldIdLst>
        </p14:section>
        <p14:section name="Phần 6" id="{5572B7B5-A9FE-4C32-943E-B05B2E962632}">
          <p14:sldIdLst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Phần 7" id="{7793C6BA-4702-4458-863A-AC7B5F7E6016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Sử dụng các phần tử đa phương tiện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(Pictures)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(Hyperlinks)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72F77BE-659D-4BE2-B4B7-E6064C24CFAD}">
      <dgm:prSet custT="1"/>
      <dgm:spPr/>
      <dgm:t>
        <a:bodyPr anchor="ctr"/>
        <a:lstStyle/>
        <a:p>
          <a:endParaRPr lang="en-US" sz="1200" dirty="0"/>
        </a:p>
      </dgm:t>
    </dgm:pt>
    <dgm:pt modelId="{B56EDF34-DC6C-436F-B965-CFD6B0615419}" type="parTrans" cxnId="{CC0F3D7A-EA2D-4F37-B7CF-5D24B51B221E}">
      <dgm:prSet/>
      <dgm:spPr/>
      <dgm:t>
        <a:bodyPr/>
        <a:lstStyle/>
        <a:p>
          <a:endParaRPr lang="en-US"/>
        </a:p>
      </dgm:t>
    </dgm:pt>
    <dgm:pt modelId="{2D70CB3C-74F4-46F3-BAE3-C54F450532AB}" type="sibTrans" cxnId="{CC0F3D7A-EA2D-4F37-B7CF-5D24B51B221E}">
      <dgm:prSet/>
      <dgm:spPr/>
      <dgm:t>
        <a:bodyPr/>
        <a:lstStyle/>
        <a:p>
          <a:endParaRPr lang="en-US"/>
        </a:p>
      </dgm:t>
    </dgm:pt>
    <dgm:pt modelId="{EE96D5F0-8274-4337-8DF6-4FD3373453BE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EE098-049A-4E18-B805-1A582434F18A}" type="parTrans" cxnId="{13E0A139-8A39-4105-B733-72FF6BBDB3CE}">
      <dgm:prSet/>
      <dgm:spPr/>
      <dgm:t>
        <a:bodyPr/>
        <a:lstStyle/>
        <a:p>
          <a:endParaRPr lang="en-US"/>
        </a:p>
      </dgm:t>
    </dgm:pt>
    <dgm:pt modelId="{21DBACB4-63DA-4387-90E2-4FAF8CBC0305}" type="sibTrans" cxnId="{13E0A139-8A39-4105-B733-72FF6BBDB3CE}">
      <dgm:prSet/>
      <dgm:spPr/>
      <dgm:t>
        <a:bodyPr/>
        <a:lstStyle/>
        <a:p>
          <a:endParaRPr lang="en-US"/>
        </a:p>
      </dgm:t>
    </dgm:pt>
    <dgm:pt modelId="{6985EC44-FB6D-43F2-97C7-E388FE81A81B}">
      <dgm:prSet custT="1"/>
      <dgm:spPr/>
      <dgm:t>
        <a:bodyPr anchor="ctr"/>
        <a:lstStyle/>
        <a:p>
          <a:endParaRPr lang="en-US" sz="1200" dirty="0"/>
        </a:p>
      </dgm:t>
    </dgm:pt>
    <dgm:pt modelId="{A68AC55E-5B41-4972-AAA1-8BF560C8DD97}" type="parTrans" cxnId="{1C88EA92-FEDA-4619-B26C-C4ECB76AEA92}">
      <dgm:prSet/>
      <dgm:spPr/>
      <dgm:t>
        <a:bodyPr/>
        <a:lstStyle/>
        <a:p>
          <a:endParaRPr lang="en-US"/>
        </a:p>
      </dgm:t>
    </dgm:pt>
    <dgm:pt modelId="{ABB7979F-4F58-4865-8D82-BD70F2674E63}" type="sibTrans" cxnId="{1C88EA92-FEDA-4619-B26C-C4ECB76AEA92}">
      <dgm:prSet/>
      <dgm:spPr/>
      <dgm:t>
        <a:bodyPr/>
        <a:lstStyle/>
        <a:p>
          <a:endParaRPr lang="en-US"/>
        </a:p>
      </dgm:t>
    </dgm:pt>
    <dgm:pt modelId="{122EC851-00AA-4BC6-8D40-BF41FDC587A3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A5BA5-AD93-4D96-8B51-CAED0DD1DADC}" type="parTrans" cxnId="{D0256E8E-29FD-49DC-A749-4437196FFB40}">
      <dgm:prSet/>
      <dgm:spPr/>
      <dgm:t>
        <a:bodyPr/>
        <a:lstStyle/>
        <a:p>
          <a:endParaRPr lang="en-US"/>
        </a:p>
      </dgm:t>
    </dgm:pt>
    <dgm:pt modelId="{F2B8B917-0A61-4241-A4C4-E1BA04E12EC6}" type="sibTrans" cxnId="{D0256E8E-29FD-49DC-A749-4437196FFB40}">
      <dgm:prSet/>
      <dgm:spPr/>
      <dgm:t>
        <a:bodyPr/>
        <a:lstStyle/>
        <a:p>
          <a:endParaRPr lang="en-US"/>
        </a:p>
      </dgm:t>
    </dgm:pt>
    <dgm:pt modelId="{E8EC6314-1FD3-40C8-9299-BA0A32A98415}">
      <dgm:prSet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Chèn và hiệu chỉnh nút Action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8BFE2-33DC-4F3A-9E3D-CB3AAABDAAFB}" type="parTrans" cxnId="{E939F93B-0B5D-41F0-9E40-E1A4DFF0A443}">
      <dgm:prSet/>
      <dgm:spPr/>
      <dgm:t>
        <a:bodyPr/>
        <a:lstStyle/>
        <a:p>
          <a:endParaRPr lang="en-US"/>
        </a:p>
      </dgm:t>
    </dgm:pt>
    <dgm:pt modelId="{4C6CA40E-1C80-40B8-B7F3-FCCD23D4C0E2}" type="sibTrans" cxnId="{E939F93B-0B5D-41F0-9E40-E1A4DFF0A443}">
      <dgm:prSet/>
      <dgm:spPr/>
      <dgm:t>
        <a:bodyPr/>
        <a:lstStyle/>
        <a:p>
          <a:endParaRPr lang="en-US"/>
        </a:p>
      </dgm:t>
    </dgm:pt>
    <dgm:pt modelId="{3BB1D3C1-241C-465A-9EAE-BBD55F91FECF}">
      <dgm:prSet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SmartArt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D1C5A-6DA5-4B55-857A-085CE2B642AA}" type="parTrans" cxnId="{F09D1521-1343-476D-831F-AA0393C1134E}">
      <dgm:prSet/>
      <dgm:spPr/>
      <dgm:t>
        <a:bodyPr/>
        <a:lstStyle/>
        <a:p>
          <a:endParaRPr lang="en-US"/>
        </a:p>
      </dgm:t>
    </dgm:pt>
    <dgm:pt modelId="{304B8E68-8820-45B4-B32E-D99826A8C86F}" type="sibTrans" cxnId="{F09D1521-1343-476D-831F-AA0393C1134E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66C5-3DFC-4F73-96B1-D2FC374C5CA1}" type="pres">
      <dgm:prSet presAssocID="{A5721407-19E0-49EF-887D-715490C5DCCC}" presName="spacing" presStyleCnt="0"/>
      <dgm:spPr/>
    </dgm:pt>
    <dgm:pt modelId="{95CA7BA8-4B05-4490-8B0A-9F01BB847895}" type="pres">
      <dgm:prSet presAssocID="{EE96D5F0-8274-4337-8DF6-4FD3373453BE}" presName="linNode" presStyleCnt="0"/>
      <dgm:spPr/>
    </dgm:pt>
    <dgm:pt modelId="{48DB1333-34DA-4CCE-A12B-3581DAD489E7}" type="pres">
      <dgm:prSet presAssocID="{EE96D5F0-8274-4337-8DF6-4FD3373453BE}" presName="parentShp" presStyleLbl="node1" presStyleIdx="4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55620-3E6C-4954-B2F4-4B5FCD0E7FC1}" type="pres">
      <dgm:prSet presAssocID="{EE96D5F0-8274-4337-8DF6-4FD3373453BE}" presName="childShp" presStyleLbl="bgAccFollowNode1" presStyleIdx="4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E6EAD-D14B-4656-9A1C-62D695825C6E}" type="pres">
      <dgm:prSet presAssocID="{21DBACB4-63DA-4387-90E2-4FAF8CBC0305}" presName="spacing" presStyleCnt="0"/>
      <dgm:spPr/>
    </dgm:pt>
    <dgm:pt modelId="{57363DC6-990A-4FA8-80E8-3DA0F6238F43}" type="pres">
      <dgm:prSet presAssocID="{122EC851-00AA-4BC6-8D40-BF41FDC587A3}" presName="linNode" presStyleCnt="0"/>
      <dgm:spPr/>
    </dgm:pt>
    <dgm:pt modelId="{24026E11-9ADD-4FCF-91A9-FEFCD7A34F40}" type="pres">
      <dgm:prSet presAssocID="{122EC851-00AA-4BC6-8D40-BF41FDC587A3}" presName="parentShp" presStyleLbl="node1" presStyleIdx="5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52E78-6D7E-427F-ADAA-070AB6561C51}" type="pres">
      <dgm:prSet presAssocID="{122EC851-00AA-4BC6-8D40-BF41FDC587A3}" presName="childShp" presStyleLbl="bgAccFollowNode1" presStyleIdx="5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13E0A139-8A39-4105-B733-72FF6BBDB3CE}" srcId="{EA30E311-3EC5-4EA4-9119-630F7F098399}" destId="{EE96D5F0-8274-4337-8DF6-4FD3373453BE}" srcOrd="4" destOrd="0" parTransId="{523EE098-049A-4E18-B805-1A582434F18A}" sibTransId="{21DBACB4-63DA-4387-90E2-4FAF8CBC0305}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6BFA1D50-2568-4CE9-AAAB-A71C53BE3E87}" type="presOf" srcId="{122EC851-00AA-4BC6-8D40-BF41FDC587A3}" destId="{24026E11-9ADD-4FCF-91A9-FEFCD7A34F40}" srcOrd="0" destOrd="0" presId="urn:microsoft.com/office/officeart/2005/8/layout/vList6"/>
    <dgm:cxn modelId="{70458713-9B97-4D68-90BA-27B98C83A342}" type="presOf" srcId="{E8EC6314-1FD3-40C8-9299-BA0A32A98415}" destId="{11455620-3E6C-4954-B2F4-4B5FCD0E7FC1}" srcOrd="0" destOrd="1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E939F93B-0B5D-41F0-9E40-E1A4DFF0A443}" srcId="{EE96D5F0-8274-4337-8DF6-4FD3373453BE}" destId="{E8EC6314-1FD3-40C8-9299-BA0A32A98415}" srcOrd="1" destOrd="0" parTransId="{C8E8BFE2-33DC-4F3A-9E3D-CB3AAABDAAFB}" sibTransId="{4C6CA40E-1C80-40B8-B7F3-FCCD23D4C0E2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0867DDEE-9743-452A-BAA1-51770420BB6A}" type="presOf" srcId="{6985EC44-FB6D-43F2-97C7-E388FE81A81B}" destId="{11455620-3E6C-4954-B2F4-4B5FCD0E7FC1}" srcOrd="0" destOrd="0" presId="urn:microsoft.com/office/officeart/2005/8/layout/vList6"/>
    <dgm:cxn modelId="{D0256E8E-29FD-49DC-A749-4437196FFB40}" srcId="{EA30E311-3EC5-4EA4-9119-630F7F098399}" destId="{122EC851-00AA-4BC6-8D40-BF41FDC587A3}" srcOrd="5" destOrd="0" parTransId="{344A5BA5-AD93-4D96-8B51-CAED0DD1DADC}" sibTransId="{F2B8B917-0A61-4241-A4C4-E1BA04E12EC6}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1C88EA92-FEDA-4619-B26C-C4ECB76AEA92}" srcId="{EE96D5F0-8274-4337-8DF6-4FD3373453BE}" destId="{6985EC44-FB6D-43F2-97C7-E388FE81A81B}" srcOrd="0" destOrd="0" parTransId="{A68AC55E-5B41-4972-AAA1-8BF560C8DD97}" sibTransId="{ABB7979F-4F58-4865-8D82-BD70F2674E63}"/>
    <dgm:cxn modelId="{CC0F3D7A-EA2D-4F37-B7CF-5D24B51B221E}" srcId="{122EC851-00AA-4BC6-8D40-BF41FDC587A3}" destId="{672F77BE-659D-4BE2-B4B7-E6064C24CFAD}" srcOrd="0" destOrd="0" parTransId="{B56EDF34-DC6C-436F-B965-CFD6B0615419}" sibTransId="{2D70CB3C-74F4-46F3-BAE3-C54F450532AB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F09D1521-1343-476D-831F-AA0393C1134E}" srcId="{122EC851-00AA-4BC6-8D40-BF41FDC587A3}" destId="{3BB1D3C1-241C-465A-9EAE-BBD55F91FECF}" srcOrd="1" destOrd="0" parTransId="{18FD1C5A-6DA5-4B55-857A-085CE2B642AA}" sibTransId="{304B8E68-8820-45B4-B32E-D99826A8C86F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9DACEAE7-412D-4A95-B976-2DD625E687AC}" type="presOf" srcId="{672F77BE-659D-4BE2-B4B7-E6064C24CFAD}" destId="{4BB52E78-6D7E-427F-ADAA-070AB6561C51}" srcOrd="0" destOrd="0" presId="urn:microsoft.com/office/officeart/2005/8/layout/vList6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A2D33F31-21BA-476A-804A-3E93E6C9479A}" type="presOf" srcId="{3BB1D3C1-241C-465A-9EAE-BBD55F91FECF}" destId="{4BB52E78-6D7E-427F-ADAA-070AB6561C51}" srcOrd="0" destOrd="1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D7975F6D-4A5E-4BC1-A02A-58C768F7B218}" type="presOf" srcId="{EE96D5F0-8274-4337-8DF6-4FD3373453BE}" destId="{48DB1333-34DA-4CCE-A12B-3581DAD489E7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20EC156C-AD8C-49A2-8F0E-00318655E022}" type="presParOf" srcId="{C7FCA99D-86B9-4352-9213-2FB0ECF0628B}" destId="{9BA766C5-3DFC-4F73-96B1-D2FC374C5CA1}" srcOrd="7" destOrd="0" presId="urn:microsoft.com/office/officeart/2005/8/layout/vList6"/>
    <dgm:cxn modelId="{B7C17BAE-C7DA-410A-BDA1-91131A636139}" type="presParOf" srcId="{C7FCA99D-86B9-4352-9213-2FB0ECF0628B}" destId="{95CA7BA8-4B05-4490-8B0A-9F01BB847895}" srcOrd="8" destOrd="0" presId="urn:microsoft.com/office/officeart/2005/8/layout/vList6"/>
    <dgm:cxn modelId="{0DC95458-38C3-443F-B2FF-C30F0D233C4F}" type="presParOf" srcId="{95CA7BA8-4B05-4490-8B0A-9F01BB847895}" destId="{48DB1333-34DA-4CCE-A12B-3581DAD489E7}" srcOrd="0" destOrd="0" presId="urn:microsoft.com/office/officeart/2005/8/layout/vList6"/>
    <dgm:cxn modelId="{9FC5E679-DA64-4174-A196-45FCF48F810F}" type="presParOf" srcId="{95CA7BA8-4B05-4490-8B0A-9F01BB847895}" destId="{11455620-3E6C-4954-B2F4-4B5FCD0E7FC1}" srcOrd="1" destOrd="0" presId="urn:microsoft.com/office/officeart/2005/8/layout/vList6"/>
    <dgm:cxn modelId="{88192A72-4B88-4618-B883-C928C0321B0C}" type="presParOf" srcId="{C7FCA99D-86B9-4352-9213-2FB0ECF0628B}" destId="{A49E6EAD-D14B-4656-9A1C-62D695825C6E}" srcOrd="9" destOrd="0" presId="urn:microsoft.com/office/officeart/2005/8/layout/vList6"/>
    <dgm:cxn modelId="{E8025D7B-D21F-41CF-944B-2F3E7A2A5592}" type="presParOf" srcId="{C7FCA99D-86B9-4352-9213-2FB0ECF0628B}" destId="{57363DC6-990A-4FA8-80E8-3DA0F6238F43}" srcOrd="10" destOrd="0" presId="urn:microsoft.com/office/officeart/2005/8/layout/vList6"/>
    <dgm:cxn modelId="{99CBFF99-EEDF-41DA-9E67-79B9C0D1AC99}" type="presParOf" srcId="{57363DC6-990A-4FA8-80E8-3DA0F6238F43}" destId="{24026E11-9ADD-4FCF-91A9-FEFCD7A34F40}" srcOrd="0" destOrd="0" presId="urn:microsoft.com/office/officeart/2005/8/layout/vList6"/>
    <dgm:cxn modelId="{EB041E17-EA40-4322-8C77-8725D13C1B7C}" type="presParOf" srcId="{57363DC6-990A-4FA8-80E8-3DA0F6238F43}" destId="{4BB52E78-6D7E-427F-ADAA-070AB6561C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478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5785"/>
        <a:ext cx="7272174" cy="451839"/>
      </dsp:txXfrm>
    </dsp:sp>
    <dsp:sp modelId="{20E09EA1-CDA3-40EE-BCA8-B0E5DC34AC9C}">
      <dsp:nvSpPr>
        <dsp:cNvPr id="0" name=""/>
        <dsp:cNvSpPr/>
      </dsp:nvSpPr>
      <dsp:spPr>
        <a:xfrm>
          <a:off x="747455" y="478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29887"/>
        <a:ext cx="855597" cy="543635"/>
      </dsp:txXfrm>
    </dsp:sp>
    <dsp:sp modelId="{B2734942-16D9-4968-B8C6-927DB7D64D9C}">
      <dsp:nvSpPr>
        <dsp:cNvPr id="0" name=""/>
        <dsp:cNvSpPr/>
      </dsp:nvSpPr>
      <dsp:spPr>
        <a:xfrm>
          <a:off x="1661870" y="663177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Sử dụng các phần tử đa phương tiện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38484"/>
        <a:ext cx="7272174" cy="451839"/>
      </dsp:txXfrm>
    </dsp:sp>
    <dsp:sp modelId="{C4A8337B-973E-4211-A1BC-434C076692C0}">
      <dsp:nvSpPr>
        <dsp:cNvPr id="0" name=""/>
        <dsp:cNvSpPr/>
      </dsp:nvSpPr>
      <dsp:spPr>
        <a:xfrm>
          <a:off x="747455" y="663177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692586"/>
        <a:ext cx="855597" cy="543635"/>
      </dsp:txXfrm>
    </dsp:sp>
    <dsp:sp modelId="{10C1AA31-A224-4AD6-B808-B71955D10EF6}">
      <dsp:nvSpPr>
        <dsp:cNvPr id="0" name=""/>
        <dsp:cNvSpPr/>
      </dsp:nvSpPr>
      <dsp:spPr>
        <a:xfrm>
          <a:off x="1661870" y="1325876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(Pictures)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401183"/>
        <a:ext cx="7272174" cy="451839"/>
      </dsp:txXfrm>
    </dsp:sp>
    <dsp:sp modelId="{C4BE91D6-1EE0-4E4D-BB69-9D57C2B1C5BB}">
      <dsp:nvSpPr>
        <dsp:cNvPr id="0" name=""/>
        <dsp:cNvSpPr/>
      </dsp:nvSpPr>
      <dsp:spPr>
        <a:xfrm>
          <a:off x="747455" y="1325876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1355285"/>
        <a:ext cx="855597" cy="543635"/>
      </dsp:txXfrm>
    </dsp:sp>
    <dsp:sp modelId="{3058D4E5-DCEB-468A-8357-9D1F4422E58B}">
      <dsp:nvSpPr>
        <dsp:cNvPr id="0" name=""/>
        <dsp:cNvSpPr/>
      </dsp:nvSpPr>
      <dsp:spPr>
        <a:xfrm>
          <a:off x="1661870" y="1988576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(Hyperlinks)</a:t>
          </a:r>
          <a:endParaRPr lang="en-US" sz="1200" kern="1200" dirty="0"/>
        </a:p>
      </dsp:txBody>
      <dsp:txXfrm>
        <a:off x="1661870" y="2063883"/>
        <a:ext cx="7272174" cy="451839"/>
      </dsp:txXfrm>
    </dsp:sp>
    <dsp:sp modelId="{D95AC4A5-B2F0-43FF-A2C6-9AD3DFC0D103}">
      <dsp:nvSpPr>
        <dsp:cNvPr id="0" name=""/>
        <dsp:cNvSpPr/>
      </dsp:nvSpPr>
      <dsp:spPr>
        <a:xfrm>
          <a:off x="747455" y="1988576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2017985"/>
        <a:ext cx="855597" cy="543635"/>
      </dsp:txXfrm>
    </dsp:sp>
    <dsp:sp modelId="{11455620-3E6C-4954-B2F4-4B5FCD0E7FC1}">
      <dsp:nvSpPr>
        <dsp:cNvPr id="0" name=""/>
        <dsp:cNvSpPr/>
      </dsp:nvSpPr>
      <dsp:spPr>
        <a:xfrm>
          <a:off x="1661870" y="2651275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Chèn và hiệu chỉnh nút Action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2726582"/>
        <a:ext cx="7272174" cy="451839"/>
      </dsp:txXfrm>
    </dsp:sp>
    <dsp:sp modelId="{48DB1333-34DA-4CCE-A12B-3581DAD489E7}">
      <dsp:nvSpPr>
        <dsp:cNvPr id="0" name=""/>
        <dsp:cNvSpPr/>
      </dsp:nvSpPr>
      <dsp:spPr>
        <a:xfrm>
          <a:off x="747455" y="2651275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2680684"/>
        <a:ext cx="855597" cy="543635"/>
      </dsp:txXfrm>
    </dsp:sp>
    <dsp:sp modelId="{4BB52E78-6D7E-427F-ADAA-070AB6561C51}">
      <dsp:nvSpPr>
        <dsp:cNvPr id="0" name=""/>
        <dsp:cNvSpPr/>
      </dsp:nvSpPr>
      <dsp:spPr>
        <a:xfrm>
          <a:off x="1661870" y="3313974"/>
          <a:ext cx="7498094" cy="60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SmartArt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389281"/>
        <a:ext cx="7272174" cy="451839"/>
      </dsp:txXfrm>
    </dsp:sp>
    <dsp:sp modelId="{24026E11-9ADD-4FCF-91A9-FEFCD7A34F40}">
      <dsp:nvSpPr>
        <dsp:cNvPr id="0" name=""/>
        <dsp:cNvSpPr/>
      </dsp:nvSpPr>
      <dsp:spPr>
        <a:xfrm>
          <a:off x="747455" y="3313974"/>
          <a:ext cx="914415" cy="60245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64" y="3343383"/>
        <a:ext cx="855597" cy="54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vi-VN" b="1" dirty="0"/>
              <a:t>Bài 5: Thêm các phần tử đa phương </a:t>
            </a:r>
            <a:r>
              <a:rPr lang="vi-VN" b="1" dirty="0" smtClean="0"/>
              <a:t>tiện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smtClean="0"/>
              <a:t>Action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9" y="2111141"/>
            <a:ext cx="3165621" cy="357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69" y="2470049"/>
            <a:ext cx="7783011" cy="285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smtClean="0"/>
              <a:t>SmartArt</a:t>
            </a:r>
          </a:p>
          <a:p>
            <a:pPr marL="990586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SmartArt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Chọn</a:t>
            </a:r>
            <a:r>
              <a:rPr lang="en-US" dirty="0"/>
              <a:t> </a:t>
            </a:r>
            <a:r>
              <a:rPr lang="en-US" dirty="0" err="1"/>
              <a:t>bô</a:t>
            </a:r>
            <a:r>
              <a:rPr lang="en-US" dirty="0"/>
              <a:t>́ </a:t>
            </a:r>
            <a:r>
              <a:rPr lang="en-US" dirty="0" err="1" smtClean="0"/>
              <a:t>cục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Layout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3" y="3118320"/>
            <a:ext cx="6058754" cy="323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Tắt</a:t>
            </a:r>
            <a:r>
              <a:rPr lang="en-US" dirty="0"/>
              <a:t>/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Text </a:t>
            </a:r>
            <a:r>
              <a:rPr lang="en-US" dirty="0" smtClean="0"/>
              <a:t>Pane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Chèn Shape vào MartArt đã có trước </a:t>
            </a:r>
            <a:r>
              <a:rPr lang="vi-VN" dirty="0" smtClean="0"/>
              <a:t>đó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Xóa</a:t>
            </a:r>
            <a:r>
              <a:rPr lang="en-US" dirty="0"/>
              <a:t> shape </a:t>
            </a:r>
            <a:r>
              <a:rPr lang="en-US" dirty="0" err="1"/>
              <a:t>trong</a:t>
            </a:r>
            <a:r>
              <a:rPr lang="en-US" dirty="0"/>
              <a:t> Layout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" y="2916376"/>
            <a:ext cx="7344050" cy="307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50" y="3833406"/>
            <a:ext cx="3866479" cy="124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3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các</a:t>
            </a:r>
            <a:r>
              <a:rPr lang="en-US" dirty="0"/>
              <a:t> Bullet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smtClean="0"/>
              <a:t>Shape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Bullet </a:t>
            </a:r>
            <a:r>
              <a:rPr lang="en-US" dirty="0" err="1"/>
              <a:t>trong</a:t>
            </a:r>
            <a:r>
              <a:rPr lang="en-US" dirty="0"/>
              <a:t> Shape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Tăng cấp và giảm cấp Bullet hoặc Shape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3" y="3536620"/>
            <a:ext cx="7868748" cy="270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70" y="1724328"/>
            <a:ext cx="4092975" cy="133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9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Sắp xếp lại thứ tự các </a:t>
            </a:r>
            <a:r>
              <a:rPr lang="vi-VN" dirty="0" smtClean="0"/>
              <a:t>Bullet/Shape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Thiết</a:t>
            </a:r>
            <a:r>
              <a:rPr lang="en-US" dirty="0"/>
              <a:t> </a:t>
            </a:r>
            <a:r>
              <a:rPr lang="en-US" dirty="0" err="1"/>
              <a:t>lập</a:t>
            </a:r>
            <a:r>
              <a:rPr lang="en-US" dirty="0"/>
              <a:t> </a:t>
            </a:r>
            <a:r>
              <a:rPr lang="en-US" dirty="0" err="1"/>
              <a:t>lại</a:t>
            </a:r>
            <a:r>
              <a:rPr lang="en-US" dirty="0"/>
              <a:t> </a:t>
            </a:r>
            <a:r>
              <a:rPr lang="en-US" dirty="0" smtClean="0"/>
              <a:t>Layout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Shape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SmartArt Layout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879820"/>
            <a:ext cx="5867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smtClean="0"/>
              <a:t>2-D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đổi</a:t>
            </a:r>
            <a:r>
              <a:rPr lang="en-US" dirty="0"/>
              <a:t> Shape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smtClean="0"/>
              <a:t>Layout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Đảo ngược hướng của SmartArt Layout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7" y="3248167"/>
            <a:ext cx="5117753" cy="25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05" y="1787428"/>
            <a:ext cx="3775329" cy="118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58" y="3248166"/>
            <a:ext cx="5169442" cy="25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2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Áp</a:t>
            </a:r>
            <a:r>
              <a:rPr lang="en-US" dirty="0"/>
              <a:t> </a:t>
            </a:r>
            <a:r>
              <a:rPr lang="en-US" dirty="0" err="1"/>
              <a:t>dụng</a:t>
            </a:r>
            <a:r>
              <a:rPr lang="en-US" dirty="0"/>
              <a:t> SmartArt </a:t>
            </a:r>
            <a:r>
              <a:rPr lang="en-US" dirty="0" smtClean="0"/>
              <a:t>Styles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các màu của </a:t>
            </a:r>
            <a:r>
              <a:rPr lang="vi-VN" dirty="0" smtClean="0"/>
              <a:t>SmartArt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0" y="2520609"/>
            <a:ext cx="5270821" cy="262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630" y="1320706"/>
            <a:ext cx="365760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8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SmartArt </a:t>
            </a:r>
            <a:r>
              <a:rPr lang="en-US" dirty="0" smtClean="0"/>
              <a:t>Layout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Chuyển SmartArt Layout thành Text hoặc </a:t>
            </a:r>
            <a:r>
              <a:rPr lang="vi-VN" dirty="0" smtClean="0"/>
              <a:t>Shapes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655" y="3187027"/>
            <a:ext cx="2162262" cy="231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20" y="2333418"/>
            <a:ext cx="5009155" cy="402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2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Chèn hình dạng và định dạng hình dạng (Shapes).</a:t>
            </a:r>
          </a:p>
          <a:p>
            <a:pPr lvl="1"/>
            <a:r>
              <a:rPr lang="vi-VN" sz="2400" dirty="0" smtClean="0"/>
              <a:t>Chèn </a:t>
            </a:r>
            <a:r>
              <a:rPr lang="vi-VN" sz="2400" dirty="0"/>
              <a:t>hình ảnh và thực hiện các thao tác hiệu chỉnh hình ảnh (Pictures).</a:t>
            </a:r>
          </a:p>
          <a:p>
            <a:pPr lvl="1"/>
            <a:r>
              <a:rPr lang="vi-VN" sz="2400" smtClean="0"/>
              <a:t>Chèn </a:t>
            </a:r>
            <a:r>
              <a:rPr lang="vi-VN" sz="2400" dirty="0"/>
              <a:t>và hiệu chỉnh siêu liên kết.</a:t>
            </a:r>
          </a:p>
          <a:p>
            <a:pPr lvl="1"/>
            <a:r>
              <a:rPr lang="vi-VN" sz="2400" smtClean="0"/>
              <a:t>Làm </a:t>
            </a:r>
            <a:r>
              <a:rPr lang="vi-VN" sz="2400" dirty="0"/>
              <a:t>việc với SmartArt như chèn, thay đổi, áp dụng phong cách, chuyển đổi qua lại giữa SmartArt với văn bản, chuyển SmartArt thành hình dạng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3722262"/>
              </p:ext>
            </p:extLst>
          </p:nvPr>
        </p:nvGraphicFramePr>
        <p:xfrm>
          <a:off x="887958" y="1624084"/>
          <a:ext cx="9907421" cy="391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các phần tử đa phương tiện (Multimedia Elements</a:t>
            </a:r>
            <a:r>
              <a:rPr lang="vi-VN" dirty="0" smtClean="0"/>
              <a:t>)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àm </a:t>
            </a:r>
            <a:r>
              <a:rPr lang="vi-VN" dirty="0"/>
              <a:t>việc với hình ảnh (Pictures</a:t>
            </a:r>
            <a:r>
              <a:rPr lang="vi-VN" dirty="0" smtClean="0"/>
              <a:t>)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àm </a:t>
            </a:r>
            <a:r>
              <a:rPr lang="vi-VN" dirty="0"/>
              <a:t>việc với </a:t>
            </a:r>
            <a:r>
              <a:rPr lang="vi-VN" dirty="0" smtClean="0"/>
              <a:t>SmartArt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5108812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vi-VN" dirty="0"/>
              <a:t>Sử dụng các phần tử đa phương tiện (Multimedia Elements</a:t>
            </a:r>
            <a:r>
              <a:rPr lang="vi-VN" dirty="0" smtClean="0"/>
              <a:t>)</a:t>
            </a:r>
            <a:endParaRPr lang="en-US" dirty="0" smtClean="0"/>
          </a:p>
          <a:p>
            <a:pPr lvl="1"/>
            <a:r>
              <a:rPr lang="vi-VN" dirty="0" smtClean="0"/>
              <a:t>Các thao tác làm việc với các phần tử đa phương tiện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Chèn</a:t>
            </a:r>
            <a:r>
              <a:rPr lang="en-US" dirty="0"/>
              <a:t> </a:t>
            </a:r>
            <a:r>
              <a:rPr lang="en-US" dirty="0" err="1"/>
              <a:t>hình</a:t>
            </a:r>
            <a:r>
              <a:rPr lang="en-US" dirty="0"/>
              <a:t> </a:t>
            </a:r>
            <a:r>
              <a:rPr lang="en-US" dirty="0" err="1"/>
              <a:t>dạng</a:t>
            </a:r>
            <a:r>
              <a:rPr lang="en-US" dirty="0"/>
              <a:t> (Shape</a:t>
            </a:r>
            <a:r>
              <a:rPr lang="en-US" dirty="0" smtClean="0"/>
              <a:t>)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Định</a:t>
            </a:r>
            <a:r>
              <a:rPr lang="en-US" dirty="0"/>
              <a:t> </a:t>
            </a:r>
            <a:r>
              <a:rPr lang="en-US" dirty="0" err="1"/>
              <a:t>dạng</a:t>
            </a:r>
            <a:r>
              <a:rPr lang="en-US" dirty="0"/>
              <a:t> </a:t>
            </a:r>
            <a:r>
              <a:rPr lang="en-US" dirty="0" err="1"/>
              <a:t>hình</a:t>
            </a:r>
            <a:r>
              <a:rPr lang="en-US" dirty="0"/>
              <a:t> </a:t>
            </a:r>
            <a:r>
              <a:rPr lang="en-US" dirty="0" err="1" smtClean="0"/>
              <a:t>dạng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12" y="1122681"/>
            <a:ext cx="2253197" cy="507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87" y="1092200"/>
            <a:ext cx="3426333" cy="510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Thêm văn bản và định dạng văn bản trong một hình </a:t>
            </a:r>
            <a:r>
              <a:rPr lang="vi-VN" dirty="0" smtClean="0"/>
              <a:t>dạng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Sao chép định dạng từ một hình dạng sang các dạng </a:t>
            </a:r>
            <a:r>
              <a:rPr lang="vi-VN" dirty="0" smtClean="0"/>
              <a:t>khác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Điều chỉnh hình </a:t>
            </a:r>
            <a:r>
              <a:rPr lang="vi-VN" dirty="0" smtClean="0"/>
              <a:t>dạng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07" y="3223315"/>
            <a:ext cx="3631977" cy="120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25" y="2401629"/>
            <a:ext cx="5439534" cy="3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17" y="4542891"/>
            <a:ext cx="3021699" cy="181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5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(Pictures</a:t>
            </a:r>
            <a:r>
              <a:rPr lang="en-US" dirty="0" smtClean="0"/>
              <a:t>)</a:t>
            </a:r>
            <a:endParaRPr lang="en-US" dirty="0"/>
          </a:p>
          <a:p>
            <a:pPr marL="892188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vi-VN" dirty="0"/>
              <a:t>Chèn hình ảnh từ tập tin được lưu cục </a:t>
            </a:r>
            <a:r>
              <a:rPr lang="vi-VN" dirty="0" smtClean="0"/>
              <a:t>bộ</a:t>
            </a:r>
            <a:endParaRPr lang="en-US" dirty="0" smtClean="0"/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 smtClean="0"/>
              <a:t>tuyến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693" y="3860259"/>
            <a:ext cx="2677014" cy="15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56" y="2800095"/>
            <a:ext cx="4820944" cy="332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5" y="3860258"/>
            <a:ext cx="2818719" cy="15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3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(Screenshot Image</a:t>
            </a:r>
            <a:r>
              <a:rPr lang="en-US" dirty="0" smtClean="0"/>
              <a:t>)</a:t>
            </a:r>
          </a:p>
          <a:p>
            <a:pPr marL="1487488" lvl="3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1487488" lvl="3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8" y="2866029"/>
            <a:ext cx="4833913" cy="264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13" y="2907257"/>
            <a:ext cx="6523800" cy="253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3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Photo </a:t>
            </a:r>
            <a:r>
              <a:rPr lang="en-US" dirty="0" smtClean="0"/>
              <a:t>Album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Photo </a:t>
            </a:r>
            <a:r>
              <a:rPr lang="en-US" dirty="0" smtClean="0"/>
              <a:t>Album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42" y="1784730"/>
            <a:ext cx="5948768" cy="415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98" y="3245009"/>
            <a:ext cx="1229560" cy="61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71" y="4089259"/>
            <a:ext cx="1533005" cy="56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861" y="4921577"/>
            <a:ext cx="3042171" cy="52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5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5: Thêm các phần tử đa phương </a:t>
            </a:r>
            <a:r>
              <a:rPr lang="vi-VN" dirty="0" smtClean="0"/>
              <a:t>tiện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487961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 smtClean="0"/>
              <a:t>Siêu</a:t>
            </a:r>
            <a:r>
              <a:rPr lang="en-US" dirty="0" smtClean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(Hyperlinks</a:t>
            </a:r>
            <a:r>
              <a:rPr lang="en-US" dirty="0" smtClean="0"/>
              <a:t>)</a:t>
            </a:r>
          </a:p>
          <a:p>
            <a:pPr marL="914400" lvl="1" indent="-395288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Siêu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lang="en-US" dirty="0" smtClean="0"/>
          </a:p>
          <a:p>
            <a:pPr marL="1255713" lvl="2" indent="-341313">
              <a:buFont typeface="Wingdings" panose="05000000000000000000" pitchFamily="2" charset="2"/>
              <a:buChar char="Ø"/>
            </a:pPr>
            <a:r>
              <a:rPr lang="vi-VN" dirty="0"/>
              <a:t>Liên kết một đối tượng được chọn với một trang trình </a:t>
            </a:r>
            <a:r>
              <a:rPr lang="vi-VN" dirty="0" smtClean="0"/>
              <a:t>chiếu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47" y="2898870"/>
            <a:ext cx="61341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63" y="3566260"/>
            <a:ext cx="1676679" cy="142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3485</TotalTime>
  <Words>704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  <vt:lpstr>Bài 5: Thêm các phần tử đa phương tiện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155</cp:revision>
  <dcterms:created xsi:type="dcterms:W3CDTF">2017-08-25T02:08:09Z</dcterms:created>
  <dcterms:modified xsi:type="dcterms:W3CDTF">2017-09-15T10:08:20Z</dcterms:modified>
</cp:coreProperties>
</file>